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9" autoAdjust="0"/>
    <p:restoredTop sz="94643" autoAdjust="0"/>
  </p:normalViewPr>
  <p:slideViewPr>
    <p:cSldViewPr>
      <p:cViewPr varScale="1">
        <p:scale>
          <a:sx n="80" d="100"/>
          <a:sy n="80" d="100"/>
        </p:scale>
        <p:origin x="8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FF67B2-0BF0-4278-A3CA-43B90EFEF23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324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C6211-D466-4682-851D-26A19D0E1E06}" type="slidenum">
              <a:rPr lang="pt-BR"/>
              <a:pPr/>
              <a:t>1</a:t>
            </a:fld>
            <a:endParaRPr lang="pt-B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F300E-1AB1-472B-A3F4-A9771D6BC29E}" type="slidenum">
              <a:rPr lang="pt-BR"/>
              <a:pPr/>
              <a:t>3</a:t>
            </a:fld>
            <a:endParaRPr lang="pt-B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C35F9-C710-461C-8761-F4C2610B5EE1}" type="slidenum">
              <a:rPr lang="pt-BR"/>
              <a:pPr/>
              <a:t>4</a:t>
            </a:fld>
            <a:endParaRPr lang="pt-BR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7927E-21EE-4146-9279-5FAE58AE8D74}" type="slidenum">
              <a:rPr lang="pt-BR"/>
              <a:pPr/>
              <a:t>5</a:t>
            </a:fld>
            <a:endParaRPr lang="pt-BR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38B6-3FC9-4CFF-9838-23139F5532B2}" type="slidenum">
              <a:rPr lang="pt-BR"/>
              <a:pPr/>
              <a:t>6</a:t>
            </a:fld>
            <a:endParaRPr lang="pt-B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E3714-F781-405B-A554-03AB2404FA91}" type="slidenum">
              <a:rPr lang="pt-BR"/>
              <a:pPr/>
              <a:t>7</a:t>
            </a:fld>
            <a:endParaRPr lang="pt-B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54417-150E-490B-89E3-D87175F80CC5}" type="slidenum">
              <a:rPr lang="pt-BR"/>
              <a:pPr/>
              <a:t>8</a:t>
            </a:fld>
            <a:endParaRPr lang="pt-B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9E71D-8E6A-4237-8F74-CDDC9773D044}" type="slidenum">
              <a:rPr lang="pt-BR"/>
              <a:pPr/>
              <a:t>9</a:t>
            </a:fld>
            <a:endParaRPr lang="pt-B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023D-77A2-4A81-B4DE-B2462383968C}" type="slidenum">
              <a:rPr lang="pt-BR"/>
              <a:pPr/>
              <a:t>10</a:t>
            </a:fld>
            <a:endParaRPr lang="pt-B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331B-39F2-47F0-9AFC-A17D6A706AA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29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AB410-8032-4354-A31F-E853262C3E1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3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F252B-4DC0-4D09-A7AA-6C9E4A7CE1D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16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419A3-7B0C-4DDB-B93B-C6BFA19A287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5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7DC72-3ADB-4E15-8D3A-A68C3901717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22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F19A1-29E1-4630-BC1D-5AEC6699F47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46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0123F-ABF8-4F0C-ACFE-A7412A4C32B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54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14909-8F69-496B-9DDB-5F6B88CE7CE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7059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5C5EB-9B11-4485-A93D-11CA68F52A6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82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D92FE-25D2-4AC1-81B1-D5A8779E010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8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F446C-53B1-4812-B201-C67EC75FA40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36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C5B759-1E75-4060-9E29-F0EF70B6F15A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wma"/><Relationship Id="rId7" Type="http://schemas.openxmlformats.org/officeDocument/2006/relationships/audio" Target="../media/audio1.wav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m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2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0006_image0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331913" y="2276475"/>
            <a:ext cx="6553200" cy="15128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A FÉ E A CARIDADE</a:t>
            </a:r>
          </a:p>
        </p:txBody>
      </p:sp>
      <p:pic>
        <p:nvPicPr>
          <p:cNvPr id="2" name="13 berceus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3" name="08 Una furtiva lacrima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1520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 loop="1">
        <p:snd r:embed="rId7" name="Onde_Está_o_Am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4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ant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003800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Texto: Mensagem mediúnica de um Espírito  	    Protetor. (</a:t>
            </a:r>
            <a:r>
              <a:rPr lang="pt-BR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Cracóvia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1861).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        - Livro - 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“O Evangelho Segundo o Espiritismo”.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Música: “Onde Está o Amor” </a:t>
            </a:r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        Grupo Acorde</a:t>
            </a: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</a:t>
            </a:r>
            <a:r>
              <a:rPr lang="pt-B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-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LEIA KARDEC - </a:t>
            </a:r>
          </a:p>
        </p:txBody>
      </p:sp>
    </p:spTree>
  </p:cSld>
  <p:clrMapOvr>
    <a:masterClrMapping/>
  </p:clrMapOvr>
  <p:transition spd="slow" advTm="20912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slide0006_image0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31913" y="2276475"/>
            <a:ext cx="6553200" cy="15128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A FÉ E A CARIDADE</a:t>
            </a:r>
          </a:p>
        </p:txBody>
      </p:sp>
      <p:pic>
        <p:nvPicPr>
          <p:cNvPr id="6" name="13 berceus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08 Una furtiva lacrima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152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2"/>
    </mc:Choice>
    <mc:Fallback xmlns="">
      <p:transition spd="slow" advTm="11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49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4592" cy="69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>
          <a:xfrm>
            <a:off x="4440" y="188640"/>
            <a:ext cx="9139560" cy="3425031"/>
          </a:xfrm>
        </p:spPr>
        <p:txBody>
          <a:bodyPr/>
          <a:lstStyle/>
          <a:p>
            <a:pPr algn="just"/>
            <a:r>
              <a:rPr lang="pt-BR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Disse-vos, não há muito, meus caros filhos, que a caridade sem a fé, não basta para manter entre os homens uma ordem social capaz de os tornar felizes. 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-4440" y="4060428"/>
            <a:ext cx="91440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Pudera ter dito que a caridade é impossível sem a fé.</a:t>
            </a:r>
          </a:p>
        </p:txBody>
      </p:sp>
    </p:spTree>
  </p:cSld>
  <p:clrMapOvr>
    <a:masterClrMapping/>
  </p:clrMapOvr>
  <p:transition spd="slow" advTm="20939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2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9346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-1"/>
            <a:ext cx="9119346" cy="6741369"/>
          </a:xfrm>
        </p:spPr>
        <p:txBody>
          <a:bodyPr/>
          <a:lstStyle/>
          <a:p>
            <a:pPr algn="just"/>
            <a:r>
              <a:rPr lang="pt-BR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verdade, impulsos generosos se vos depararão, mesmo entre os que nenhuma religião têm; porém, essa caridade austera que só com abnegação se pratica, com um constante sacrifício de todo </a:t>
            </a:r>
            <a:r>
              <a:rPr lang="pt-BR" sz="4000" b="1" dirty="0">
                <a:solidFill>
                  <a:schemeClr val="accent3"/>
                </a:solidFill>
              </a:rPr>
              <a:t>interesse egoístico</a:t>
            </a:r>
            <a:r>
              <a:rPr lang="pt-BR" b="1" dirty="0">
                <a:solidFill>
                  <a:schemeClr val="accent3"/>
                </a:solidFill>
              </a:rPr>
              <a:t>, somente a fé pode inspirá-la, porquanto só ela dá se possa carregar com coragem e perseverança a cruz da vida terrena.</a:t>
            </a:r>
          </a:p>
        </p:txBody>
      </p:sp>
    </p:spTree>
  </p:cSld>
  <p:clrMapOvr>
    <a:masterClrMapping/>
  </p:clrMapOvr>
  <p:transition spd="slow" advTm="25943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leur_sai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589240"/>
          </a:xfrm>
        </p:spPr>
        <p:txBody>
          <a:bodyPr/>
          <a:lstStyle/>
          <a:p>
            <a:b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b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Sim, meus filhos, é inútil que o homem ávido de gozos procure iludir-se sobre o seu destino nesse mundo, pretendendo ser-lhe lícito ocupar-se unicamente com a sua felicidade. </a:t>
            </a:r>
            <a:b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Sem dúvida, Deus nos criou para sermos felizes na eternidade; </a:t>
            </a:r>
          </a:p>
        </p:txBody>
      </p:sp>
    </p:spTree>
  </p:cSld>
  <p:clrMapOvr>
    <a:masterClrMapping/>
  </p:clrMapOvr>
  <p:transition spd="slow" advTm="25940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2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45350"/>
          </a:xfrm>
        </p:spPr>
        <p:txBody>
          <a:bodyPr/>
          <a:lstStyle/>
          <a:p>
            <a:r>
              <a:rPr lang="pt-BR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entretanto, a vida terrestre tem que servir exclusivamente ao aperfeiçoamento moral, que mais facilmente se adquire com o auxílio dos órgãos físicos e do mundo material. </a:t>
            </a:r>
          </a:p>
        </p:txBody>
      </p:sp>
    </p:spTree>
  </p:cSld>
  <p:clrMapOvr>
    <a:masterClrMapping/>
  </p:clrMapOvr>
  <p:transition spd="slow" advTm="25754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levar em conta as vicissitudes ordinárias da vida, a diversidade dos gostos, dos pendores e das necessidades, é esse também um meio de vos aperfeiçoardes, exercitando-vos na caridade. Com efeito, só a poder de concessões e sacrifícios mútuos podeis conservar a harmonia entre elementos tão diversos.</a:t>
            </a:r>
          </a:p>
        </p:txBody>
      </p:sp>
    </p:spTree>
  </p:cSld>
  <p:clrMapOvr>
    <a:masterClrMapping/>
  </p:clrMapOvr>
  <p:transition spd="slow" advTm="28729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Zed_Nature_008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Tereis, contudo, razão, se afirmardes que a felicidade se acha destinada ao homem nesse mundo, desde que ele a procure, não nos gozos materiais, sim no bem. A história da cristandade fala de mártires que se encaminhavam alegres para o suplício. </a:t>
            </a:r>
          </a:p>
        </p:txBody>
      </p:sp>
    </p:spTree>
  </p:cSld>
  <p:clrMapOvr>
    <a:masterClrMapping/>
  </p:clrMapOvr>
  <p:transition spd="slow" advTm="23116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avidNotonBoardwal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pt-BR" sz="4000" b="1" dirty="0">
                <a:solidFill>
                  <a:schemeClr val="bg1"/>
                </a:solidFill>
                <a:latin typeface="Arial Black" pitchFamily="34" charset="0"/>
              </a:rPr>
              <a:t>Hoje, na vossa sociedade, para serdes cristãos, não se vos faz mister nem o holocausto do martírio, nem o sacrifício da vida, mas única e exclusivamente o sacrifício do vosso egoísmo, do vosso orgulho e da vossa vaidade. Triunfareis se a caridade vos inspirar e vos sustentar a fé.</a:t>
            </a:r>
          </a:p>
        </p:txBody>
      </p:sp>
    </p:spTree>
  </p:cSld>
  <p:clrMapOvr>
    <a:masterClrMapping/>
  </p:clrMapOvr>
  <p:transition spd="slow" advTm="25099">
    <p:blinds/>
  </p:transition>
</p:sld>
</file>

<file path=ppt/theme/theme1.xml><?xml version="1.0" encoding="utf-8"?>
<a:theme xmlns:a="http://schemas.openxmlformats.org/drawingml/2006/main" name="A Fe e a Caridade (Allan Kardec)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Fe e a Caridade (Allan Kardec)</Template>
  <TotalTime>131</TotalTime>
  <Words>418</Words>
  <Application>Microsoft Office PowerPoint</Application>
  <PresentationFormat>Apresentação na tela (4:3)</PresentationFormat>
  <Paragraphs>20</Paragraphs>
  <Slides>10</Slides>
  <Notes>9</Notes>
  <HiddenSlides>1</HiddenSlides>
  <MMClips>4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Arial Black</vt:lpstr>
      <vt:lpstr>A Fe e a Caridade (Allan Kardec)</vt:lpstr>
      <vt:lpstr>Apresentação do PowerPoint</vt:lpstr>
      <vt:lpstr>Apresentação do PowerPoint</vt:lpstr>
      <vt:lpstr>Disse-vos, não há muito, meus caros filhos, que a caridade sem a fé, não basta para manter entre os homens uma ordem social capaz de os tornar felizes. </vt:lpstr>
      <vt:lpstr>Na verdade, impulsos generosos se vos depararão, mesmo entre os que nenhuma religião têm; porém, essa caridade austera que só com abnegação se pratica, com um constante sacrifício de todo interesse egoístico, somente a fé pode inspirá-la, porquanto só ela dá se possa carregar com coragem e perseverança a cruz da vida terrena.</vt:lpstr>
      <vt:lpstr>  Sim, meus filhos, é inútil que o homem ávido de gozos procure iludir-se sobre o seu destino nesse mundo, pretendendo ser-lhe lícito ocupar-se unicamente com a sua felicidade.  Sem dúvida, Deus nos criou para sermos felizes na eternidade; </vt:lpstr>
      <vt:lpstr>entretanto, a vida terrestre tem que servir exclusivamente ao aperfeiçoamento moral, que mais facilmente se adquire com o auxílio dos órgãos físicos e do mundo material. </vt:lpstr>
      <vt:lpstr>Sem levar em conta as vicissitudes ordinárias da vida, a diversidade dos gostos, dos pendores e das necessidades, é esse também um meio de vos aperfeiçoardes, exercitando-vos na caridade. Com efeito, só a poder de concessões e sacrifícios mútuos podeis conservar a harmonia entre elementos tão diversos.</vt:lpstr>
      <vt:lpstr>Tereis, contudo, razão, se afirmardes que a felicidade se acha destinada ao homem nesse mundo, desde que ele a procure, não nos gozos materiais, sim no bem. A história da cristandade fala de mártires que se encaminhavam alegres para o suplício. </vt:lpstr>
      <vt:lpstr>Hoje, na vossa sociedade, para serdes cristãos, não se vos faz mister nem o holocausto do martírio, nem o sacrifício da vida, mas única e exclusivamente o sacrifício do vosso egoísmo, do vosso orgulho e da vossa vaidade. Triunfareis se a caridade vos inspirar e vos sustentar a fé.</vt:lpstr>
      <vt:lpstr>     Texto: Mensagem mediúnica de um Espírito       Protetor. (Cracóvia, 1861).               - Livro -   “O Evangelho Segundo o Espiritismo”.  Música: “Onde Está o Amor”                Grupo Acorde                    - LEIA KARDEC -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CLICAR</dc:title>
  <dc:creator>Araujo</dc:creator>
  <cp:lastModifiedBy>Nelson Mendes</cp:lastModifiedBy>
  <cp:revision>17</cp:revision>
  <dcterms:created xsi:type="dcterms:W3CDTF">2018-08-10T00:34:43Z</dcterms:created>
  <dcterms:modified xsi:type="dcterms:W3CDTF">2020-02-28T18:14:47Z</dcterms:modified>
</cp:coreProperties>
</file>